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258" r:id="rId3"/>
    <p:sldId id="261" r:id="rId4"/>
    <p:sldId id="262" r:id="rId5"/>
    <p:sldId id="306" r:id="rId6"/>
    <p:sldId id="267" r:id="rId7"/>
    <p:sldId id="307" r:id="rId8"/>
    <p:sldId id="260" r:id="rId9"/>
    <p:sldId id="308" r:id="rId10"/>
    <p:sldId id="263" r:id="rId11"/>
    <p:sldId id="309" r:id="rId12"/>
    <p:sldId id="276" r:id="rId13"/>
    <p:sldId id="312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14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  <p:bold r:id="rId28"/>
    </p:embeddedFont>
    <p:embeddedFont>
      <p:font typeface="Bebas Neue" panose="020B0604020202020204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Black" panose="00000A00000000000000" pitchFamily="2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62D44A-15CC-4B06-A25B-870C3E21E249}">
  <a:tblStyle styleId="{F962D44A-15CC-4B06-A25B-870C3E21E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735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1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61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39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78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104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802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6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0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765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75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05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103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99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25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4" r:id="rId9"/>
    <p:sldLayoutId id="2147483668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338677" y="-42231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979620" y="109019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7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 dirty="0">
                <a:latin typeface="Montserrat Black"/>
                <a:ea typeface="Montserrat Black"/>
                <a:cs typeface="Montserrat Black"/>
                <a:sym typeface="Montserrat Black"/>
              </a:rPr>
              <a:t>NLP with Disaster tweets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8" name="Google Shape;1389;p40">
            <a:extLst>
              <a:ext uri="{FF2B5EF4-FFF2-40B4-BE49-F238E27FC236}">
                <a16:creationId xmlns:a16="http://schemas.microsoft.com/office/drawing/2014/main" id="{1C7FE32B-3814-47BA-8D47-82BAEFA3A1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2142213" y="3826611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931187" y="3241664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7876333" y="-755734"/>
            <a:ext cx="1552576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5735167" y="4101526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BA738-1DB3-4D6A-994E-C3EA726A1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1" t="23970" r="41544" b="22697"/>
          <a:stretch/>
        </p:blipFill>
        <p:spPr>
          <a:xfrm>
            <a:off x="4664467" y="156905"/>
            <a:ext cx="4186720" cy="27432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123999-6FD2-49ED-B4A1-25C01E85509E}"/>
              </a:ext>
            </a:extLst>
          </p:cNvPr>
          <p:cNvSpPr txBox="1"/>
          <p:nvPr/>
        </p:nvSpPr>
        <p:spPr>
          <a:xfrm>
            <a:off x="126742" y="74712"/>
            <a:ext cx="7718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1.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F1C0A-50BD-458E-823A-AC1B06F1373D}"/>
              </a:ext>
            </a:extLst>
          </p:cNvPr>
          <p:cNvSpPr txBox="1"/>
          <p:nvPr/>
        </p:nvSpPr>
        <p:spPr>
          <a:xfrm>
            <a:off x="4195277" y="156905"/>
            <a:ext cx="672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2.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7135B0-AEEC-4BA8-A7A7-50FB69FFF1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8" t="23371" r="28094" b="19056"/>
          <a:stretch/>
        </p:blipFill>
        <p:spPr>
          <a:xfrm>
            <a:off x="514185" y="156905"/>
            <a:ext cx="3710406" cy="2319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06A292-7D50-465E-8871-7E29B66F08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86" t="22971" r="32822" b="11625"/>
          <a:stretch/>
        </p:blipFill>
        <p:spPr>
          <a:xfrm>
            <a:off x="1015104" y="2262838"/>
            <a:ext cx="3853130" cy="27681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0C1F6FB-9EBA-44ED-ACF3-D36F392DB6E3}"/>
              </a:ext>
            </a:extLst>
          </p:cNvPr>
          <p:cNvSpPr txBox="1"/>
          <p:nvPr/>
        </p:nvSpPr>
        <p:spPr>
          <a:xfrm>
            <a:off x="622736" y="2442255"/>
            <a:ext cx="551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3.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469017" y="2150850"/>
            <a:ext cx="19392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17746" y="233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36812" y="3545282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222935" y="33076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08105" y="202264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2554874" y="2150850"/>
            <a:ext cx="488875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a Model</a:t>
            </a:r>
          </a:p>
        </p:txBody>
      </p: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4883388" y="4083872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903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4982477" y="-245217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6944359" y="45886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1353953" y="3515875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4605A-D6E5-4718-BB6D-8AB904CF6E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56" t="20673" r="24831" b="10512"/>
          <a:stretch/>
        </p:blipFill>
        <p:spPr>
          <a:xfrm>
            <a:off x="85702" y="320557"/>
            <a:ext cx="3912743" cy="2589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4D1037-F7D0-4205-BFD1-7D678B900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57" t="23770" r="31629" b="23097"/>
          <a:stretch/>
        </p:blipFill>
        <p:spPr>
          <a:xfrm>
            <a:off x="4103568" y="1975705"/>
            <a:ext cx="4884861" cy="2868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87515" y="2078737"/>
            <a:ext cx="19392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034701" y="-6680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51595" y="159663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2449209" y="2087673"/>
            <a:ext cx="711331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1"/>
                </a:solidFill>
                <a:latin typeface="Montserrat Black" panose="00000A00000000000000" pitchFamily="2" charset="0"/>
              </a:rPr>
              <a:t>Model Evaluation</a:t>
            </a:r>
          </a:p>
        </p:txBody>
      </p: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445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6" y="2968069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4982477" y="-245217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6971374" y="90691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-187171" y="3705947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22183-7836-4574-9694-0F7466DB7B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90" t="35156" r="39613" b="24294"/>
          <a:stretch/>
        </p:blipFill>
        <p:spPr>
          <a:xfrm>
            <a:off x="1106042" y="1102575"/>
            <a:ext cx="5284278" cy="25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03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87515" y="2078737"/>
            <a:ext cx="19392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74701" y="55509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51595" y="159663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2449209" y="2087673"/>
            <a:ext cx="711331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1"/>
                </a:solidFill>
                <a:latin typeface="Montserrat Black" panose="00000A00000000000000" pitchFamily="2" charset="0"/>
              </a:rPr>
              <a:t>Plotting</a:t>
            </a:r>
          </a:p>
        </p:txBody>
      </p: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172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6" y="2968069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971374" y="90691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1" y="3705947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6EDA3-D05C-4B84-9A13-963C038788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55" t="42247" r="49200" b="28989"/>
          <a:stretch/>
        </p:blipFill>
        <p:spPr>
          <a:xfrm>
            <a:off x="339048" y="414469"/>
            <a:ext cx="4714719" cy="2038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58EB0-CB23-4E9C-B5C9-486E52BBED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20" t="24569" r="44407" b="21098"/>
          <a:stretch/>
        </p:blipFill>
        <p:spPr>
          <a:xfrm>
            <a:off x="4191856" y="2205449"/>
            <a:ext cx="3739794" cy="2794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52910B-4222-475B-9787-823CFA44F58F}"/>
              </a:ext>
            </a:extLst>
          </p:cNvPr>
          <p:cNvSpPr txBox="1"/>
          <p:nvPr/>
        </p:nvSpPr>
        <p:spPr>
          <a:xfrm>
            <a:off x="3856828" y="0"/>
            <a:ext cx="119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AUC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1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1" y="3705947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13C1C-F225-43A2-B518-E646C06500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23" t="22472" r="57392" b="50843"/>
          <a:stretch/>
        </p:blipFill>
        <p:spPr>
          <a:xfrm>
            <a:off x="377753" y="593131"/>
            <a:ext cx="3418319" cy="1605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2086360" y="156036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1. Line plot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5067AA-6181-42C6-A14B-8F81E84117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21" t="21573" r="41543" b="19301"/>
          <a:stretch/>
        </p:blipFill>
        <p:spPr>
          <a:xfrm>
            <a:off x="3209215" y="1637853"/>
            <a:ext cx="3991510" cy="30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1" y="3705947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2086360" y="156036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2.Bar plot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C3760-CA19-43B2-9980-3FDC494FFD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55" t="22172" r="48202" b="60650"/>
          <a:stretch/>
        </p:blipFill>
        <p:spPr>
          <a:xfrm>
            <a:off x="1212351" y="698644"/>
            <a:ext cx="4058292" cy="1325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6F871-1F84-4A85-8842-CD8D227C6C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19" t="32959" r="51133" b="18003"/>
          <a:stretch/>
        </p:blipFill>
        <p:spPr>
          <a:xfrm>
            <a:off x="3493214" y="2265452"/>
            <a:ext cx="3205537" cy="25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4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1" y="3705947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1998207" y="130808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3.Histogram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95B4F-80CA-4CF2-AFA1-045BD7EAF7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" t="38752" r="51532" b="44869"/>
          <a:stretch/>
        </p:blipFill>
        <p:spPr>
          <a:xfrm>
            <a:off x="1792840" y="656588"/>
            <a:ext cx="4203320" cy="1106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09E5D-BE4F-49B4-91D7-8E273DBAD9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87" t="31555" r="51507" b="18671"/>
          <a:stretch/>
        </p:blipFill>
        <p:spPr>
          <a:xfrm>
            <a:off x="3308279" y="1887529"/>
            <a:ext cx="3662737" cy="29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402175" y="153945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297097" y="1551715"/>
            <a:ext cx="4657823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Import Libraries</a:t>
            </a:r>
            <a:r>
              <a:rPr lang="en-US" dirty="0"/>
              <a:t> &amp; Load Data</a:t>
            </a:r>
            <a:endParaRPr lang="en"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389379" y="217647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297097" y="221451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389379" y="308529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366179" y="3139126"/>
            <a:ext cx="555140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Exploratory Data Analysis</a:t>
            </a:r>
            <a:r>
              <a:rPr lang="en-US" dirty="0"/>
              <a:t>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Train-Test Split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389379" y="394107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366179" y="402830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Extraction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5660931" y="1563978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6524716" y="158711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a Model</a:t>
            </a:r>
            <a:endParaRPr dirty="0"/>
          </a:p>
        </p:txBody>
      </p: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86BB27-86B6-435E-BC5B-7363B2C07B8E}"/>
              </a:ext>
            </a:extLst>
          </p:cNvPr>
          <p:cNvSpPr txBox="1"/>
          <p:nvPr/>
        </p:nvSpPr>
        <p:spPr>
          <a:xfrm>
            <a:off x="5645649" y="2488586"/>
            <a:ext cx="961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  <a:latin typeface="Montserrat Black" panose="00000A00000000000000" pitchFamily="2" charset="0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A45D-5821-4A20-940E-CD89F227119F}"/>
              </a:ext>
            </a:extLst>
          </p:cNvPr>
          <p:cNvSpPr txBox="1"/>
          <p:nvPr/>
        </p:nvSpPr>
        <p:spPr>
          <a:xfrm>
            <a:off x="5031604" y="3271305"/>
            <a:ext cx="2080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  <a:latin typeface="Montserrat Black" panose="00000A00000000000000" pitchFamily="2" charset="0"/>
              </a:rPr>
              <a:t>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9D45F9-7079-41CE-85DE-47D268C5017D}"/>
              </a:ext>
            </a:extLst>
          </p:cNvPr>
          <p:cNvSpPr txBox="1"/>
          <p:nvPr/>
        </p:nvSpPr>
        <p:spPr>
          <a:xfrm>
            <a:off x="6466320" y="2554557"/>
            <a:ext cx="2695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Montserrat Black" panose="00000A00000000000000" pitchFamily="2" charset="0"/>
              </a:rPr>
              <a:t>Model Evaluation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D703A8-3719-43BC-AE23-CB8A05A425AC}"/>
              </a:ext>
            </a:extLst>
          </p:cNvPr>
          <p:cNvSpPr txBox="1"/>
          <p:nvPr/>
        </p:nvSpPr>
        <p:spPr>
          <a:xfrm>
            <a:off x="6489443" y="3311252"/>
            <a:ext cx="2568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Montserrat Black" panose="00000A00000000000000" pitchFamily="2" charset="0"/>
              </a:rPr>
              <a:t>Plotting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1" y="3705947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1998207" y="130808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4.Scatter Plot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4EA94-C558-4D4D-885E-128BE59E68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" t="55131" r="55194" b="28389"/>
          <a:stretch/>
        </p:blipFill>
        <p:spPr>
          <a:xfrm>
            <a:off x="1818526" y="654019"/>
            <a:ext cx="4376791" cy="1271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35031-9B6E-4F70-B391-8763D93E6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52" t="24170" r="51931" b="27590"/>
          <a:stretch/>
        </p:blipFill>
        <p:spPr>
          <a:xfrm>
            <a:off x="2938409" y="2007815"/>
            <a:ext cx="3912591" cy="28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5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0" y="3705946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1998207" y="130808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5.Box Plot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AB1F4-B292-4F51-A0F1-085626965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19" t="33358" r="53795" b="17803"/>
          <a:stretch/>
        </p:blipFill>
        <p:spPr>
          <a:xfrm>
            <a:off x="3092521" y="1889684"/>
            <a:ext cx="3505821" cy="2981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A3E00-6206-4006-8BE6-58EF0E2F82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54" t="72210" r="58123" b="14407"/>
          <a:stretch/>
        </p:blipFill>
        <p:spPr>
          <a:xfrm>
            <a:off x="2145225" y="592473"/>
            <a:ext cx="4001174" cy="10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1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0" y="3705946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1998207" y="130808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6.Pie chart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4A064-BD83-4AC5-B9A0-274FDF09F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20" t="51436" r="40479" b="34277"/>
          <a:stretch/>
        </p:blipFill>
        <p:spPr>
          <a:xfrm>
            <a:off x="1797977" y="592473"/>
            <a:ext cx="4427950" cy="80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8E8C9-341E-4165-A60F-A5F8DDC267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53" t="24769" r="62184" b="30387"/>
          <a:stretch/>
        </p:blipFill>
        <p:spPr>
          <a:xfrm>
            <a:off x="3349375" y="1689314"/>
            <a:ext cx="3248967" cy="32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6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200725" y="-169931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943045" y="2968068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6293280" y="349982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05">
            <a:off x="-187170" y="3705946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18868-EFD1-4C77-8206-2E34564440AC}"/>
              </a:ext>
            </a:extLst>
          </p:cNvPr>
          <p:cNvSpPr txBox="1"/>
          <p:nvPr/>
        </p:nvSpPr>
        <p:spPr>
          <a:xfrm>
            <a:off x="1998207" y="130808"/>
            <a:ext cx="476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7.Pair Plot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B188F-8489-4EB5-8E83-C5846016A6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87" t="46941" r="56791" b="40974"/>
          <a:stretch/>
        </p:blipFill>
        <p:spPr>
          <a:xfrm>
            <a:off x="1870508" y="592473"/>
            <a:ext cx="4175834" cy="944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0B069-E60F-45CC-A3C1-73EA222C6B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52" t="54132" r="69709" b="15306"/>
          <a:stretch/>
        </p:blipFill>
        <p:spPr>
          <a:xfrm>
            <a:off x="3174715" y="1789310"/>
            <a:ext cx="3359649" cy="31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275881" y="468305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29476" y="2930636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THANKS</a:t>
            </a:r>
            <a:br>
              <a:rPr lang="en-US" b="1" dirty="0"/>
            </a:br>
            <a:r>
              <a:rPr lang="en-US" sz="1800" b="1" dirty="0"/>
              <a:t>represented to you by </a:t>
            </a:r>
            <a:br>
              <a:rPr lang="en-US" sz="1800" b="1" dirty="0"/>
            </a:br>
            <a:r>
              <a:rPr lang="en-US" sz="1800" b="1" dirty="0"/>
              <a:t>Rawan Mohamed </a:t>
            </a:r>
            <a:br>
              <a:rPr lang="en-US" sz="1800" b="1" dirty="0"/>
            </a:br>
            <a:r>
              <a:rPr lang="en-US" sz="1800" b="1" dirty="0" err="1"/>
              <a:t>Noorhan</a:t>
            </a:r>
            <a:r>
              <a:rPr lang="en-US" sz="1800" b="1" dirty="0"/>
              <a:t> Ali</a:t>
            </a:r>
            <a:br>
              <a:rPr lang="en-US" sz="1800" b="1" dirty="0"/>
            </a:br>
            <a:r>
              <a:rPr lang="en-US" sz="1800" b="1" dirty="0" err="1"/>
              <a:t>Eithar</a:t>
            </a:r>
            <a:r>
              <a:rPr lang="en-US" sz="1800" b="1" dirty="0"/>
              <a:t> </a:t>
            </a:r>
            <a:r>
              <a:rPr lang="en-US" sz="1800" b="1" dirty="0" err="1"/>
              <a:t>ElShazly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b="1" dirty="0"/>
              <a:t>Nada Alaa </a:t>
            </a:r>
            <a:endParaRPr lang="en" sz="1800"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56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29476" y="2786404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Import Libraries</a:t>
            </a:r>
            <a:r>
              <a:rPr lang="en-US" dirty="0"/>
              <a:t> &amp; </a:t>
            </a:r>
            <a:br>
              <a:rPr lang="en-US" dirty="0"/>
            </a:br>
            <a:r>
              <a:rPr lang="en-US" dirty="0"/>
              <a:t>Load Data</a:t>
            </a:r>
            <a:endParaRPr lang="en"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1010637" y="359092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9D2F1-FD0A-49D8-8BA0-72E39131F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33" t="20576" r="31344" b="71111"/>
          <a:stretch/>
        </p:blipFill>
        <p:spPr>
          <a:xfrm>
            <a:off x="1591732" y="120513"/>
            <a:ext cx="4931833" cy="42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DC5AF-19A5-4DE4-9A87-A0FB509579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81" t="24856" r="38916" b="39297"/>
          <a:stretch/>
        </p:blipFill>
        <p:spPr>
          <a:xfrm>
            <a:off x="232832" y="1321849"/>
            <a:ext cx="4949558" cy="1843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AEE822-7107-46A8-A65D-16A09007A6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7" t="22304" r="48848" b="19012"/>
          <a:stretch/>
        </p:blipFill>
        <p:spPr>
          <a:xfrm>
            <a:off x="5271048" y="2004620"/>
            <a:ext cx="3560233" cy="3018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D4C08-E7B1-4BB5-8087-486F31D0273D}"/>
              </a:ext>
            </a:extLst>
          </p:cNvPr>
          <p:cNvSpPr txBox="1"/>
          <p:nvPr/>
        </p:nvSpPr>
        <p:spPr>
          <a:xfrm>
            <a:off x="1107359" y="8641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1.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A3B9C3-23E0-49A8-9A10-C9EF57E91331}"/>
              </a:ext>
            </a:extLst>
          </p:cNvPr>
          <p:cNvSpPr txBox="1"/>
          <p:nvPr/>
        </p:nvSpPr>
        <p:spPr>
          <a:xfrm>
            <a:off x="193548" y="850902"/>
            <a:ext cx="500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2.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2A21E1-DADD-4187-9641-0EAA1C6838BD}"/>
              </a:ext>
            </a:extLst>
          </p:cNvPr>
          <p:cNvSpPr txBox="1"/>
          <p:nvPr/>
        </p:nvSpPr>
        <p:spPr>
          <a:xfrm>
            <a:off x="5221674" y="1380609"/>
            <a:ext cx="946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3.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29476" y="2786404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856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369823" y="-855806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5978685" y="3302971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4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47530" y="4098973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B7417-C068-48E5-9B20-F2DB7E6A7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8" t="30339" r="20111" b="25411"/>
          <a:stretch/>
        </p:blipFill>
        <p:spPr>
          <a:xfrm>
            <a:off x="536838" y="65558"/>
            <a:ext cx="4235508" cy="2135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0FA98-CE3B-4318-9E8F-8C70A9838C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90" t="19189" r="46328" b="8212"/>
          <a:stretch/>
        </p:blipFill>
        <p:spPr>
          <a:xfrm>
            <a:off x="5241773" y="121766"/>
            <a:ext cx="3379305" cy="26228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71CAAD-AB4D-471B-962A-5F6F690CC1EE}"/>
              </a:ext>
            </a:extLst>
          </p:cNvPr>
          <p:cNvSpPr txBox="1"/>
          <p:nvPr/>
        </p:nvSpPr>
        <p:spPr>
          <a:xfrm>
            <a:off x="102172" y="322"/>
            <a:ext cx="58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1.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A01440-7EF6-476D-A888-B5C627DA3A69}"/>
              </a:ext>
            </a:extLst>
          </p:cNvPr>
          <p:cNvSpPr txBox="1"/>
          <p:nvPr/>
        </p:nvSpPr>
        <p:spPr>
          <a:xfrm>
            <a:off x="4721221" y="0"/>
            <a:ext cx="58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2.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247AF-16BB-4A95-873A-A65564AA53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98" t="17971" r="50902" b="15073"/>
          <a:stretch/>
        </p:blipFill>
        <p:spPr>
          <a:xfrm>
            <a:off x="1477384" y="2266790"/>
            <a:ext cx="3626776" cy="27324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1E917D-6F50-40FC-8138-220069432E09}"/>
              </a:ext>
            </a:extLst>
          </p:cNvPr>
          <p:cNvSpPr txBox="1"/>
          <p:nvPr/>
        </p:nvSpPr>
        <p:spPr>
          <a:xfrm>
            <a:off x="952883" y="2263973"/>
            <a:ext cx="61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3.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440122" y="9501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034701" y="-6680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890865" y="553958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576896" y="2972220"/>
            <a:ext cx="550039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Exploratory Data Analysis</a:t>
            </a:r>
            <a:r>
              <a:rPr lang="en-US" dirty="0"/>
              <a:t> &amp;</a:t>
            </a:r>
            <a:br>
              <a:rPr lang="en-US" dirty="0"/>
            </a:br>
            <a:r>
              <a:rPr lang="en-US" b="1" dirty="0"/>
              <a:t>Train-Test Split</a:t>
            </a:r>
            <a:r>
              <a:rPr lang="en-US" dirty="0"/>
              <a:t> 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904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384294" y="24574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1409849" y="188712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1409849" y="351472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891377" y="1308987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834978" y="2885440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834978" y="4511271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585279" y="381900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1585279" y="1993923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1606844" y="3668955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443215-A598-4DC1-A2DF-26D9CA64C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5" t="37662" r="43495" b="10674"/>
          <a:stretch/>
        </p:blipFill>
        <p:spPr>
          <a:xfrm>
            <a:off x="2675001" y="2718353"/>
            <a:ext cx="4757605" cy="2353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5C0034-B39A-4152-BFC1-14A6B56A0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91" t="21444" r="31965" b="13618"/>
          <a:stretch/>
        </p:blipFill>
        <p:spPr>
          <a:xfrm>
            <a:off x="2635926" y="175029"/>
            <a:ext cx="4825448" cy="2543324"/>
          </a:xfrm>
          <a:prstGeom prst="rect">
            <a:avLst/>
          </a:prstGeom>
        </p:spPr>
      </p:pic>
      <p:pic>
        <p:nvPicPr>
          <p:cNvPr id="76" name="Google Shape;1391;p40">
            <a:extLst>
              <a:ext uri="{FF2B5EF4-FFF2-40B4-BE49-F238E27FC236}">
                <a16:creationId xmlns:a16="http://schemas.microsoft.com/office/drawing/2014/main" id="{16BDC49C-4E8A-442C-8EB6-0BD22FD78E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8024988" y="1075960"/>
            <a:ext cx="815007" cy="69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535799" y="1463857"/>
            <a:ext cx="19392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30636" y="349727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034701" y="-66809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259902" y="1080491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535799" y="2407982"/>
            <a:ext cx="711331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Extraction</a:t>
            </a:r>
          </a:p>
        </p:txBody>
      </p: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177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130</Words>
  <Application>Microsoft Office PowerPoint</Application>
  <PresentationFormat>On-screen Show (16:9)</PresentationFormat>
  <Paragraphs>52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Montserrat Black</vt:lpstr>
      <vt:lpstr>Arial</vt:lpstr>
      <vt:lpstr>Bebas Neue</vt:lpstr>
      <vt:lpstr>Anaheim</vt:lpstr>
      <vt:lpstr>Montserrat</vt:lpstr>
      <vt:lpstr>Artificial Intelligence (AI) Technology Consulting by Slidesgo</vt:lpstr>
      <vt:lpstr>NLP with Disaster tweets</vt:lpstr>
      <vt:lpstr>CONTENT</vt:lpstr>
      <vt:lpstr>01</vt:lpstr>
      <vt:lpstr>PowerPoint Presentation</vt:lpstr>
      <vt:lpstr>02</vt:lpstr>
      <vt:lpstr>PowerPoint Presentation</vt:lpstr>
      <vt:lpstr>03</vt:lpstr>
      <vt:lpstr>PowerPoint Presentation</vt:lpstr>
      <vt:lpstr>04</vt:lpstr>
      <vt:lpstr>PowerPoint Presentation</vt:lpstr>
      <vt:lpstr>05</vt:lpstr>
      <vt:lpstr>PowerPoint Presentation</vt:lpstr>
      <vt:lpstr>06</vt:lpstr>
      <vt:lpstr>PowerPoint Presentation</vt:lpstr>
      <vt:lpstr>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represented to you by  Rawan Mohamed  Noorhan Ali Eithar ElShazly  Nada Alaa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Disaster with tweets</dc:title>
  <cp:lastModifiedBy>روان محمد فاروق زكي مصطفى</cp:lastModifiedBy>
  <cp:revision>20</cp:revision>
  <dcterms:modified xsi:type="dcterms:W3CDTF">2024-10-12T17:20:02Z</dcterms:modified>
</cp:coreProperties>
</file>